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8424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309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0034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14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2301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707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3373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6804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20211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357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1D035-103D-48C1-AED5-DDC1C00F949B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AD663-931F-48BE-964F-9A1A0A01EF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785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gif"/><Relationship Id="rId7" Type="http://schemas.openxmlformats.org/officeDocument/2006/relationships/image" Target="../media/image14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Τσάρλυ 2 - 1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6600" b="1" baseline="30000" dirty="0">
                <a:solidFill>
                  <a:srgbClr val="FF0000"/>
                </a:solidFill>
              </a:rPr>
              <a:t>Το χρυσό κλειδί</a:t>
            </a:r>
          </a:p>
          <a:p>
            <a:endParaRPr lang="el-GR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32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628" y="2735060"/>
            <a:ext cx="5783939" cy="317963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697" y="139118"/>
            <a:ext cx="5901870" cy="277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3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289415"/>
            <a:ext cx="6248400" cy="373921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2123055" cy="51816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82" y="1619696"/>
            <a:ext cx="1684818" cy="536180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810" y="990600"/>
            <a:ext cx="3565463" cy="685800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062231"/>
            <a:ext cx="188128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6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981" y="4328364"/>
            <a:ext cx="5147960" cy="182154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538" y="2519603"/>
            <a:ext cx="2273629" cy="364502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965" y="2439466"/>
            <a:ext cx="3819651" cy="381965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608112"/>
            <a:ext cx="2513029" cy="5815406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300" y="260648"/>
            <a:ext cx="1287577" cy="381642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765" y="836712"/>
            <a:ext cx="1237138" cy="2550200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765" y="778396"/>
            <a:ext cx="1229764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0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Ορθογώνιο 12"/>
          <p:cNvSpPr/>
          <p:nvPr/>
        </p:nvSpPr>
        <p:spPr>
          <a:xfrm>
            <a:off x="1691680" y="1565176"/>
            <a:ext cx="3384376" cy="108012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Ορθογώνιο 11"/>
          <p:cNvSpPr/>
          <p:nvPr/>
        </p:nvSpPr>
        <p:spPr>
          <a:xfrm>
            <a:off x="1187624" y="332656"/>
            <a:ext cx="252028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ρθογώνιο 7"/>
          <p:cNvSpPr/>
          <p:nvPr/>
        </p:nvSpPr>
        <p:spPr>
          <a:xfrm>
            <a:off x="1187624" y="404664"/>
            <a:ext cx="24482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ΠΑΜΕ</a:t>
            </a:r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1350977" y="1643571"/>
            <a:ext cx="4090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ΚΑΝΟΥΜΕ</a:t>
            </a:r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1691680" y="4502733"/>
            <a:ext cx="3384376" cy="10801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Ορθογώνιο 9"/>
          <p:cNvSpPr/>
          <p:nvPr/>
        </p:nvSpPr>
        <p:spPr>
          <a:xfrm>
            <a:off x="1177617" y="4581128"/>
            <a:ext cx="4090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ΚΑΛΟ</a:t>
            </a:r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1704256" y="3020182"/>
            <a:ext cx="3384376" cy="10801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/>
          <p:cNvSpPr/>
          <p:nvPr/>
        </p:nvSpPr>
        <p:spPr>
          <a:xfrm>
            <a:off x="1338401" y="3031681"/>
            <a:ext cx="4090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ΘΕΟΣ</a:t>
            </a:r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9769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8" grpId="0"/>
      <p:bldP spid="9" grpId="0"/>
      <p:bldP spid="15" grpId="0" animBg="1"/>
      <p:bldP spid="10" grpId="0"/>
      <p:bldP spid="14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2123055" cy="51816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82" y="1619696"/>
            <a:ext cx="1684818" cy="5361801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062231"/>
            <a:ext cx="1881286" cy="2286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455" y="1547631"/>
            <a:ext cx="3789053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6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17" y="2285001"/>
            <a:ext cx="2273629" cy="364502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204864"/>
            <a:ext cx="3819651" cy="381965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988" y="693212"/>
            <a:ext cx="2970875" cy="6281419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1704256" y="-27384"/>
            <a:ext cx="3384376" cy="10801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ρθογώνιο 10"/>
          <p:cNvSpPr/>
          <p:nvPr/>
        </p:nvSpPr>
        <p:spPr>
          <a:xfrm>
            <a:off x="1338401" y="-15885"/>
            <a:ext cx="4090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ΘΕΟΣ</a:t>
            </a:r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5243601" y="-27384"/>
            <a:ext cx="3384376" cy="10801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ρθογώνιο 12"/>
          <p:cNvSpPr/>
          <p:nvPr/>
        </p:nvSpPr>
        <p:spPr>
          <a:xfrm>
            <a:off x="4729538" y="51011"/>
            <a:ext cx="409093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ΚΑΛΟ</a:t>
            </a:r>
            <a:endParaRPr lang="el-GR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176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13</Words>
  <Application>Microsoft Office PowerPoint</Application>
  <PresentationFormat>Προβολή στην οθόνη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8" baseType="lpstr">
      <vt:lpstr>Θέμα του Office</vt:lpstr>
      <vt:lpstr>Τσάρλυ 2 - 1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Τσάρλυ 2 - 1</dc:title>
  <dc:creator>Mihas</dc:creator>
  <cp:lastModifiedBy>Mihas</cp:lastModifiedBy>
  <cp:revision>7</cp:revision>
  <dcterms:created xsi:type="dcterms:W3CDTF">2013-08-26T13:51:53Z</dcterms:created>
  <dcterms:modified xsi:type="dcterms:W3CDTF">2013-08-27T05:52:31Z</dcterms:modified>
</cp:coreProperties>
</file>